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7" r:id="rId1"/>
  </p:sldMasterIdLst>
  <p:notesMasterIdLst>
    <p:notesMasterId r:id="rId8"/>
  </p:notesMasterIdLst>
  <p:handoutMasterIdLst>
    <p:handoutMasterId r:id="rId9"/>
  </p:handoutMasterIdLst>
  <p:sldIdLst>
    <p:sldId id="273" r:id="rId2"/>
    <p:sldId id="279" r:id="rId3"/>
    <p:sldId id="274" r:id="rId4"/>
    <p:sldId id="278" r:id="rId5"/>
    <p:sldId id="277" r:id="rId6"/>
    <p:sldId id="275" r:id="rId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1603">
          <p15:clr>
            <a:srgbClr val="A4A3A4"/>
          </p15:clr>
        </p15:guide>
        <p15:guide id="4" pos="2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омайлы Владимир Валерьевич" initials="ТВ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3FB"/>
    <a:srgbClr val="A00000"/>
    <a:srgbClr val="BA0000"/>
    <a:srgbClr val="CC3300"/>
    <a:srgbClr val="993300"/>
    <a:srgbClr val="4263A3"/>
    <a:srgbClr val="A50021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>
        <p:scale>
          <a:sx n="150" d="100"/>
          <a:sy n="150" d="100"/>
        </p:scale>
        <p:origin x="-504" y="-192"/>
      </p:cViewPr>
      <p:guideLst>
        <p:guide orient="horz" pos="2137"/>
        <p:guide orient="horz" pos="1603"/>
        <p:guide pos="3817"/>
        <p:guide pos="2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4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78A36-BF9A-467B-AC7C-C2F3FF03A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1C7CA-ADFC-4FA1-8406-DE95CF0C676D}" type="pres">
      <dgm:prSet presAssocID="{F5878A36-BF9A-467B-AC7C-C2F3FF03A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1C030-F8A5-4F5B-A964-DC12CF9AED7E}" type="presOf" srcId="{F5878A36-BF9A-467B-AC7C-C2F3FF03ADB8}" destId="{0041C7CA-ADFC-4FA1-8406-DE95CF0C67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78A36-BF9A-467B-AC7C-C2F3FF03A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41C7CA-ADFC-4FA1-8406-DE95CF0C676D}" type="pres">
      <dgm:prSet presAssocID="{F5878A36-BF9A-467B-AC7C-C2F3FF03A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1B9C0-B778-4179-B216-0E33651ED7C6}" type="presOf" srcId="{F5878A36-BF9A-467B-AC7C-C2F3FF03ADB8}" destId="{0041C7CA-ADFC-4FA1-8406-DE95CF0C67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1F1A692-8393-4AF8-9265-D82814DC9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9466C2-F62A-45C1-9B7B-C94509B9B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6333-38BC-4E77-B86E-B97E6713A40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47A0FBC-6296-45E0-81D8-AC1DE4AFD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E897A3F-A39C-4F43-ABF3-31C246849C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91384-3062-4C02-A5BA-9D5B5B3AF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4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F99EC-A9D2-46B7-8D7E-CE1713DFF1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9945B-F1FC-4F9D-965F-F5B28C9D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18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4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2" y="273850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5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3C6D175-730D-4B22-A39E-9D13527A7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808" y="155023"/>
            <a:ext cx="8790384" cy="4833460"/>
          </a:xfrm>
          <a:custGeom>
            <a:avLst/>
            <a:gdLst>
              <a:gd name="connsiteX0" fmla="*/ 0 w 11720512"/>
              <a:gd name="connsiteY0" fmla="*/ 0 h 6381749"/>
              <a:gd name="connsiteX1" fmla="*/ 11720512 w 11720512"/>
              <a:gd name="connsiteY1" fmla="*/ 0 h 6381749"/>
              <a:gd name="connsiteX2" fmla="*/ 11720512 w 11720512"/>
              <a:gd name="connsiteY2" fmla="*/ 6381749 h 6381749"/>
              <a:gd name="connsiteX3" fmla="*/ 0 w 11720512"/>
              <a:gd name="connsiteY3" fmla="*/ 6381749 h 638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0512" h="6381749">
                <a:moveTo>
                  <a:pt x="0" y="0"/>
                </a:moveTo>
                <a:lnTo>
                  <a:pt x="11720512" y="0"/>
                </a:lnTo>
                <a:lnTo>
                  <a:pt x="11720512" y="6381749"/>
                </a:lnTo>
                <a:lnTo>
                  <a:pt x="0" y="63817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765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774FD6EA-9CE3-4004-AE48-6AFC02D807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0574" y="750324"/>
            <a:ext cx="3642852" cy="3642852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610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D9228E02-24D1-4076-B38F-828EB3FC05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8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1EADCB-B3C1-4DE3-A560-F7F2983884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"/>
            <a:ext cx="9144000" cy="3210986"/>
          </a:xfrm>
          <a:custGeom>
            <a:avLst/>
            <a:gdLst>
              <a:gd name="connsiteX0" fmla="*/ 0 w 12192000"/>
              <a:gd name="connsiteY0" fmla="*/ 0 h 4281315"/>
              <a:gd name="connsiteX1" fmla="*/ 12192000 w 12192000"/>
              <a:gd name="connsiteY1" fmla="*/ 0 h 4281315"/>
              <a:gd name="connsiteX2" fmla="*/ 12182475 w 12192000"/>
              <a:gd name="connsiteY2" fmla="*/ 4281315 h 4281315"/>
              <a:gd name="connsiteX3" fmla="*/ 0 w 12192000"/>
              <a:gd name="connsiteY3" fmla="*/ 2579317 h 42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81315">
                <a:moveTo>
                  <a:pt x="0" y="0"/>
                </a:moveTo>
                <a:lnTo>
                  <a:pt x="12192000" y="0"/>
                </a:lnTo>
                <a:lnTo>
                  <a:pt x="12182475" y="4281315"/>
                </a:lnTo>
                <a:lnTo>
                  <a:pt x="0" y="25793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067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6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3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2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5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0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B11D08-C813-4340-8BB4-E55B29033A03}"/>
              </a:ext>
            </a:extLst>
          </p:cNvPr>
          <p:cNvSpPr txBox="1"/>
          <p:nvPr userDrawn="1"/>
        </p:nvSpPr>
        <p:spPr>
          <a:xfrm rot="10800000" flipV="1">
            <a:off x="7644594" y="49410"/>
            <a:ext cx="149940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fld id="{260E2A6B-A809-4840-BF14-8648BC0BDF87}" type="slidenum">
              <a:rPr lang="id-ID" sz="4100" b="0" i="0" smtClean="0">
                <a:solidFill>
                  <a:schemeClr val="bg1">
                    <a:alpha val="1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23200" b="0" i="0" dirty="0">
              <a:solidFill>
                <a:schemeClr val="bg1">
                  <a:alpha val="1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665" r:id="rId13"/>
    <p:sldLayoutId id="2147483652" r:id="rId14"/>
    <p:sldLayoutId id="214748369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hyperlink" Target="https://knd.gosuslugi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50687368"/>
              </p:ext>
            </p:extLst>
          </p:nvPr>
        </p:nvGraphicFramePr>
        <p:xfrm>
          <a:off x="269449" y="1534232"/>
          <a:ext cx="8680123" cy="340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2FA962-5AF8-42C1-890A-FEFE0A71682B}"/>
              </a:ext>
            </a:extLst>
          </p:cNvPr>
          <p:cNvSpPr txBox="1"/>
          <p:nvPr/>
        </p:nvSpPr>
        <p:spPr>
          <a:xfrm>
            <a:off x="1291200" y="80319"/>
            <a:ext cx="8680123" cy="3847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ДОСУДЕБНОЕ ОБЖАЛОВАНИЕ-ЦИФРОВОЙ СЕРВИС</a:t>
            </a:r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1681448" y="696862"/>
            <a:ext cx="6412620" cy="91350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9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://knd.gosuslugi.ru/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b="1" u="sng" kern="1200" dirty="0" smtClean="0">
              <a:solidFill>
                <a:srgbClr val="BAA3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10"/>
          <a:srcRect t="3598" b="3594"/>
          <a:stretch/>
        </p:blipFill>
        <p:spPr bwMode="auto">
          <a:xfrm>
            <a:off x="1770380" y="1686570"/>
            <a:ext cx="5933440" cy="312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81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659386"/>
              </p:ext>
            </p:extLst>
          </p:nvPr>
        </p:nvGraphicFramePr>
        <p:xfrm>
          <a:off x="269449" y="1534232"/>
          <a:ext cx="8680123" cy="340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2FA962-5AF8-42C1-890A-FEFE0A71682B}"/>
              </a:ext>
            </a:extLst>
          </p:cNvPr>
          <p:cNvSpPr txBox="1"/>
          <p:nvPr/>
        </p:nvSpPr>
        <p:spPr>
          <a:xfrm>
            <a:off x="1291200" y="80319"/>
            <a:ext cx="8680123" cy="3847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ДОСУДЕБНОЕ ОБЖАЛОВАНИЕ</a:t>
            </a:r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507546" y="771424"/>
            <a:ext cx="8286750" cy="91350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через него подано более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тыс.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тыс. обращений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запуска механизма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u="sng" kern="1200" dirty="0" smtClean="0">
              <a:solidFill>
                <a:srgbClr val="BAA3F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2FA962-5AF8-42C1-890A-FEFE0A71682B}"/>
              </a:ext>
            </a:extLst>
          </p:cNvPr>
          <p:cNvSpPr txBox="1"/>
          <p:nvPr/>
        </p:nvSpPr>
        <p:spPr>
          <a:xfrm>
            <a:off x="501650" y="1932581"/>
            <a:ext cx="810352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жалоб составляет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дней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ответ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контрольного органа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за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</a:p>
          <a:p>
            <a:pPr algn="just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контрольным органом в режиме онлайн.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о прохождении жалобой каждого этапа на электронную почту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8126"/>
            <a:ext cx="8230522" cy="232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641657"/>
            <a:ext cx="2929010" cy="17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22" y="2641657"/>
            <a:ext cx="2524714" cy="17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62" y="3404874"/>
            <a:ext cx="747220" cy="5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63" y="3358959"/>
            <a:ext cx="815137" cy="5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9" y="514350"/>
            <a:ext cx="8441872" cy="41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5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4" y="654050"/>
            <a:ext cx="7109189" cy="387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730135-76F7-4457-8F0B-9299E05FFEA7}"/>
              </a:ext>
            </a:extLst>
          </p:cNvPr>
          <p:cNvSpPr/>
          <p:nvPr/>
        </p:nvSpPr>
        <p:spPr>
          <a:xfrm>
            <a:off x="157843" y="0"/>
            <a:ext cx="8986157" cy="497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500" dirty="0"/>
          </a:p>
        </p:txBody>
      </p:sp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F386E44-746F-451A-B4AF-8177A4783340}"/>
              </a:ext>
            </a:extLst>
          </p:cNvPr>
          <p:cNvSpPr>
            <a:spLocks/>
          </p:cNvSpPr>
          <p:nvPr/>
        </p:nvSpPr>
        <p:spPr>
          <a:xfrm rot="10800000" flipV="1">
            <a:off x="8605172" y="4809500"/>
            <a:ext cx="457197" cy="250031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0"/>
              </a:camera>
              <a:lightRig rig="threePt" dir="t"/>
            </a:scene3d>
            <a:sp3d z="127000"/>
          </a:bodyPr>
          <a:lstStyle/>
          <a:p>
            <a:pPr algn="ctr"/>
            <a:endParaRPr lang="id-ID" sz="120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один усеченный угол 19">
            <a:extLst>
              <a:ext uri="{FF2B5EF4-FFF2-40B4-BE49-F238E27FC236}">
                <a16:creationId xmlns:a16="http://schemas.microsoft.com/office/drawing/2014/main" xmlns="" id="{63CBA2DD-B7D3-4B19-9AEA-A3383768DCE7}"/>
              </a:ext>
            </a:extLst>
          </p:cNvPr>
          <p:cNvSpPr>
            <a:spLocks/>
          </p:cNvSpPr>
          <p:nvPr/>
        </p:nvSpPr>
        <p:spPr>
          <a:xfrm flipV="1">
            <a:off x="76200" y="83981"/>
            <a:ext cx="2430000" cy="364145"/>
          </a:xfrm>
          <a:prstGeom prst="snip1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27000" rtlCol="0" anchor="b" anchorCtr="0">
            <a:scene3d>
              <a:camera prst="orthographicFront">
                <a:rot lat="0" lon="0" rev="10800000"/>
              </a:camera>
              <a:lightRig rig="threePt" dir="t"/>
            </a:scene3d>
            <a:sp3d z="127000"/>
          </a:bodyPr>
          <a:lstStyle/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</a:t>
            </a:r>
          </a:p>
          <a:p>
            <a:pPr>
              <a:lnSpc>
                <a:spcPts val="1275"/>
              </a:lnSpc>
            </a:pPr>
            <a:r>
              <a:rPr lang="ru-RU" sz="1050" b="1" dirty="0">
                <a:solidFill>
                  <a:schemeClr val="bg1"/>
                </a:solidFill>
                <a:effectLst>
                  <a:outerShdw blurRad="1270000" dist="774700" dir="2700000" algn="tl" rotWithShape="0">
                    <a:schemeClr val="bg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id-ID" sz="1050" b="1" dirty="0">
              <a:solidFill>
                <a:schemeClr val="bg1"/>
              </a:solidFill>
              <a:effectLst>
                <a:outerShdw blurRad="1270000" dist="774700" dir="2700000" algn="tl" rotWithShape="0">
                  <a:schemeClr val="bg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37980F3-531C-4519-AE1C-1D0FEA9E7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609" y="95398"/>
            <a:ext cx="201840" cy="291548"/>
          </a:xfrm>
          <a:prstGeom prst="rect">
            <a:avLst/>
          </a:prstGeom>
        </p:spPr>
      </p:pic>
      <p:pic>
        <p:nvPicPr>
          <p:cNvPr id="1026" name="Picture 2" descr="C:\Users\usr-sys00131\AppData\Local\Packages\Microsoft.Windows.Photos_8wekyb3d8bbwe\TempState\ShareServiceTempFolder\2024-02-16_11-13-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" y="470276"/>
            <a:ext cx="6781800" cy="44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10855</TotalTime>
  <Words>96</Words>
  <Application>Microsoft Office PowerPoint</Application>
  <PresentationFormat>Экран (16:9)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Новикова Елена Михайловна</cp:lastModifiedBy>
  <cp:revision>444</cp:revision>
  <dcterms:created xsi:type="dcterms:W3CDTF">2017-08-02T01:18:33Z</dcterms:created>
  <dcterms:modified xsi:type="dcterms:W3CDTF">2024-02-26T11:24:10Z</dcterms:modified>
</cp:coreProperties>
</file>